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28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70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8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63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65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147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9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23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05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66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8BFD-BDF0-4548-A828-A91933514805}" type="datetimeFigureOut">
              <a:rPr kumimoji="1" lang="ja-JP" altLang="en-US" smtClean="0"/>
              <a:t>2016/4/8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9D9BB-8311-4C21-A321-9B13DC29BC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20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013706\Desktop\アスナビ関係\チーム大分アスナビプロジェクト\ホームページ\素材\写真\大分アスナビ（ガッツポーズ）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1882045"/>
            <a:ext cx="929089" cy="69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54024" y="1115615"/>
            <a:ext cx="6565181" cy="138499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「大分アスナビ」第２弾</a:t>
            </a:r>
            <a:r>
              <a:rPr lang="ja-JP" altLang="en-US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開催決定！</a:t>
            </a:r>
            <a:endParaRPr lang="ja-JP" altLang="en-US" sz="4000" b="1" cap="none" spc="0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703" y="8417198"/>
            <a:ext cx="692772" cy="692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698341" y="7714265"/>
            <a:ext cx="5390042" cy="749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/>
              <a:t>■</a:t>
            </a:r>
            <a:r>
              <a:rPr kumimoji="1" lang="ja-JP" altLang="en-US" sz="1400" dirty="0" smtClean="0"/>
              <a:t>問い合わせ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大分県競技力向上対策本部事務局</a:t>
            </a:r>
            <a:r>
              <a:rPr lang="ja-JP" altLang="en-US" sz="1200" dirty="0" smtClean="0"/>
              <a:t>（大分県教育庁体育保健課内）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〒</a:t>
            </a:r>
            <a:r>
              <a:rPr kumimoji="1" lang="en-US" altLang="ja-JP" sz="1200" dirty="0" smtClean="0"/>
              <a:t>870-8503</a:t>
            </a:r>
            <a:r>
              <a:rPr kumimoji="1" lang="ja-JP" altLang="en-US" sz="1400" dirty="0" smtClean="0"/>
              <a:t>　</a:t>
            </a:r>
            <a:r>
              <a:rPr kumimoji="1" lang="ja-JP" altLang="en-US" sz="1100" dirty="0" smtClean="0"/>
              <a:t>大分県</a:t>
            </a:r>
            <a:r>
              <a:rPr lang="ja-JP" altLang="en-US" sz="1100" dirty="0" smtClean="0"/>
              <a:t>大分市府内町</a:t>
            </a:r>
            <a:r>
              <a:rPr lang="en-US" altLang="ja-JP" sz="1200" dirty="0" smtClean="0"/>
              <a:t>3-10-1</a:t>
            </a:r>
            <a:r>
              <a:rPr lang="ja-JP" altLang="en-US" sz="1400" dirty="0" smtClean="0"/>
              <a:t>　</a:t>
            </a:r>
            <a:r>
              <a:rPr lang="en-US" altLang="ja-JP" sz="1200" dirty="0" smtClean="0"/>
              <a:t>TEL 097-506-5641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FAX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097-506-1812</a:t>
            </a:r>
            <a:endParaRPr kumimoji="1" lang="ja-JP" altLang="en-US" sz="12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130066" y="7164288"/>
            <a:ext cx="6638002" cy="405178"/>
            <a:chOff x="154024" y="6534010"/>
            <a:chExt cx="6638002" cy="405178"/>
          </a:xfrm>
        </p:grpSpPr>
        <p:sp>
          <p:nvSpPr>
            <p:cNvPr id="26" name="角丸四角形 25"/>
            <p:cNvSpPr/>
            <p:nvPr/>
          </p:nvSpPr>
          <p:spPr>
            <a:xfrm>
              <a:off x="154024" y="6534010"/>
              <a:ext cx="6638002" cy="40517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詳しい情報はＨＰにて→　　　　　　　　　　　　　　　　　　　　　　　　　　　</a:t>
              </a:r>
              <a:r>
                <a:rPr kumimoji="1" lang="ja-JP" altLang="en-US" sz="1600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ｃｌｉｃｋ！</a:t>
              </a:r>
              <a:endParaRPr kumimoji="1" lang="ja-JP" altLang="en-US" sz="105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324422" y="6588525"/>
              <a:ext cx="2664296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アスナビ・チーム大分プロジェクト</a:t>
              </a:r>
              <a:endParaRPr kumimoji="1" lang="ja-JP" altLang="en-US" sz="1400" dirty="0"/>
            </a:p>
          </p:txBody>
        </p:sp>
        <p:sp>
          <p:nvSpPr>
            <p:cNvPr id="28" name="額縁 27"/>
            <p:cNvSpPr/>
            <p:nvPr/>
          </p:nvSpPr>
          <p:spPr>
            <a:xfrm>
              <a:off x="5085604" y="6534010"/>
              <a:ext cx="736887" cy="405178"/>
            </a:xfrm>
            <a:prstGeom prst="bevel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検索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1033" name="Picture 9" descr="H:\H27九州ブロック国体開催準備\Ｈ２７年度\15　各種印刷物\02　プログラム\01　表紙原稿\01　写真データ\onsenken1yoko\onsenken1-2yok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2" y="8532440"/>
            <a:ext cx="5842807" cy="53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54024" y="107504"/>
            <a:ext cx="6565181" cy="8640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アスナビ・チーム大分プロジェクト</a:t>
            </a:r>
            <a:endParaRPr kumimoji="1" lang="en-US" altLang="ja-JP" sz="3000" dirty="0" smtClean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+mj-ea"/>
                <a:ea typeface="+mj-ea"/>
              </a:rPr>
              <a:t>＜大分県</a:t>
            </a:r>
            <a:r>
              <a:rPr lang="ja-JP" altLang="en-US" sz="1600" dirty="0">
                <a:solidFill>
                  <a:schemeClr val="bg1"/>
                </a:solidFill>
                <a:latin typeface="+mj-ea"/>
                <a:ea typeface="+mj-ea"/>
              </a:rPr>
              <a:t>独自</a:t>
            </a:r>
            <a:r>
              <a:rPr lang="ja-JP" altLang="en-US" sz="1600" dirty="0" smtClean="0">
                <a:solidFill>
                  <a:schemeClr val="bg1"/>
                </a:solidFill>
                <a:latin typeface="+mj-ea"/>
                <a:ea typeface="+mj-ea"/>
              </a:rPr>
              <a:t>のアスリート就職支援の取組＞</a:t>
            </a:r>
            <a:endParaRPr kumimoji="1" lang="ja-JP" altLang="en-US" sz="1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5329" y="4355976"/>
            <a:ext cx="6405692" cy="169277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ja-JP" altLang="en-US" sz="3200" b="1" u="sng" cap="none" spc="0" dirty="0" smtClean="0">
                <a:ln w="11430"/>
              </a:rPr>
              <a:t>平成２８年</a:t>
            </a:r>
            <a:r>
              <a:rPr lang="ja-JP" altLang="en-US" sz="4400" b="1" u="sng" cap="none" spc="0" dirty="0" smtClean="0">
                <a:ln w="11430"/>
              </a:rPr>
              <a:t>５月１６日</a:t>
            </a:r>
            <a:r>
              <a:rPr lang="ja-JP" altLang="en-US" sz="4400" b="1" u="sng" cap="none" spc="0" dirty="0" smtClean="0">
                <a:ln w="11430"/>
              </a:rPr>
              <a:t>（月）</a:t>
            </a:r>
            <a:endParaRPr lang="en-US" altLang="ja-JP" sz="4800" b="1" u="sng" cap="none" spc="0" dirty="0" smtClean="0">
              <a:ln w="11430"/>
            </a:endParaRPr>
          </a:p>
          <a:p>
            <a:pPr algn="ctr"/>
            <a:r>
              <a:rPr lang="ja-JP" altLang="en-US" sz="3600" b="1" dirty="0" smtClean="0">
                <a:ln w="11430"/>
              </a:rPr>
              <a:t>１４：００～１５：３０</a:t>
            </a:r>
            <a:endParaRPr lang="en-US" altLang="ja-JP" sz="3600" b="1" dirty="0" smtClean="0">
              <a:ln w="11430"/>
            </a:endParaRPr>
          </a:p>
          <a:p>
            <a:pPr algn="ctr"/>
            <a:r>
              <a:rPr lang="ja-JP" altLang="en-US" sz="2400" b="1" cap="none" spc="0" dirty="0" smtClean="0">
                <a:ln w="11430"/>
              </a:rPr>
              <a:t>大分オアシスタワーホテル３階「紅梅の間」</a:t>
            </a:r>
            <a:endParaRPr lang="ja-JP" altLang="en-US" sz="2400" b="1" cap="none" spc="0" dirty="0">
              <a:ln w="1143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24641" y="2771800"/>
            <a:ext cx="6137441" cy="12961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企業とトップアスリートをマッチングを目指す、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ＪＯＣ（公益財団法人日本オリンピック委員会）の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就職支援制度「アスナビ」の県内企業向け説明会を下記のとおり開催いたします。</a:t>
            </a:r>
          </a:p>
        </p:txBody>
      </p:sp>
      <p:pic>
        <p:nvPicPr>
          <p:cNvPr id="9" name="Picture 4" descr="S:\教育庁\31600_020競技力向上対策班\Ｈ２６\アスナビ記者会見写真１／２１\20150121_114907_5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487"/>
          <a:stretch/>
        </p:blipFill>
        <p:spPr bwMode="auto">
          <a:xfrm>
            <a:off x="5061646" y="1882045"/>
            <a:ext cx="872719" cy="69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437024" y="6387008"/>
            <a:ext cx="591267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多くの企業のご参加をお待ちしています！</a:t>
            </a:r>
            <a:endParaRPr lang="ja-JP" alt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3999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114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oitapref</dc:creator>
  <cp:lastModifiedBy>oitapref</cp:lastModifiedBy>
  <cp:revision>33</cp:revision>
  <cp:lastPrinted>2016-04-08T04:10:49Z</cp:lastPrinted>
  <dcterms:created xsi:type="dcterms:W3CDTF">2016-03-16T05:40:01Z</dcterms:created>
  <dcterms:modified xsi:type="dcterms:W3CDTF">2016-04-08T04:16:02Z</dcterms:modified>
</cp:coreProperties>
</file>